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5"/>
  </p:notesMasterIdLst>
  <p:sldIdLst>
    <p:sldId id="275" r:id="rId2"/>
    <p:sldId id="276" r:id="rId3"/>
    <p:sldId id="278" r:id="rId4"/>
    <p:sldId id="279" r:id="rId5"/>
    <p:sldId id="280" r:id="rId6"/>
    <p:sldId id="330" r:id="rId7"/>
    <p:sldId id="281" r:id="rId8"/>
    <p:sldId id="282" r:id="rId9"/>
    <p:sldId id="312" r:id="rId10"/>
    <p:sldId id="313" r:id="rId11"/>
    <p:sldId id="358" r:id="rId12"/>
    <p:sldId id="332" r:id="rId13"/>
    <p:sldId id="292" r:id="rId14"/>
    <p:sldId id="335" r:id="rId15"/>
    <p:sldId id="295" r:id="rId16"/>
    <p:sldId id="296" r:id="rId17"/>
    <p:sldId id="297" r:id="rId18"/>
    <p:sldId id="298" r:id="rId19"/>
    <p:sldId id="299" r:id="rId20"/>
    <p:sldId id="300" r:id="rId21"/>
    <p:sldId id="301" r:id="rId22"/>
    <p:sldId id="293" r:id="rId23"/>
    <p:sldId id="336" r:id="rId24"/>
    <p:sldId id="337" r:id="rId25"/>
    <p:sldId id="338" r:id="rId26"/>
    <p:sldId id="308" r:id="rId27"/>
    <p:sldId id="305" r:id="rId28"/>
    <p:sldId id="306" r:id="rId29"/>
    <p:sldId id="307" r:id="rId30"/>
    <p:sldId id="309" r:id="rId31"/>
    <p:sldId id="310" r:id="rId32"/>
    <p:sldId id="311" r:id="rId33"/>
    <p:sldId id="285" r:id="rId34"/>
    <p:sldId id="342" r:id="rId35"/>
    <p:sldId id="317" r:id="rId36"/>
    <p:sldId id="319" r:id="rId37"/>
    <p:sldId id="359" r:id="rId38"/>
    <p:sldId id="318" r:id="rId39"/>
    <p:sldId id="320" r:id="rId40"/>
    <p:sldId id="321" r:id="rId41"/>
    <p:sldId id="322" r:id="rId42"/>
    <p:sldId id="324" r:id="rId43"/>
    <p:sldId id="286" r:id="rId44"/>
    <p:sldId id="355" r:id="rId45"/>
    <p:sldId id="356" r:id="rId46"/>
    <p:sldId id="353" r:id="rId47"/>
    <p:sldId id="357" r:id="rId48"/>
    <p:sldId id="344" r:id="rId49"/>
    <p:sldId id="327" r:id="rId50"/>
    <p:sldId id="343" r:id="rId51"/>
    <p:sldId id="345" r:id="rId52"/>
    <p:sldId id="347" r:id="rId53"/>
    <p:sldId id="348" r:id="rId54"/>
    <p:sldId id="360" r:id="rId55"/>
    <p:sldId id="287" r:id="rId56"/>
    <p:sldId id="340" r:id="rId57"/>
    <p:sldId id="316" r:id="rId58"/>
    <p:sldId id="341" r:id="rId59"/>
    <p:sldId id="288" r:id="rId60"/>
    <p:sldId id="361" r:id="rId61"/>
    <p:sldId id="362" r:id="rId62"/>
    <p:sldId id="289" r:id="rId63"/>
    <p:sldId id="363"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58"/>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75481"/>
  </p:normalViewPr>
  <p:slideViewPr>
    <p:cSldViewPr snapToGrid="0" snapToObjects="1" showGuides="1">
      <p:cViewPr varScale="1">
        <p:scale>
          <a:sx n="112" d="100"/>
          <a:sy n="112" d="100"/>
        </p:scale>
        <p:origin x="248" y="3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53</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62</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0.png"/><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5.tiff"/><Relationship Id="rId4" Type="http://schemas.openxmlformats.org/officeDocument/2006/relationships/image" Target="../media/image64.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26</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34</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Linked to the perceptron algorithm</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298531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42</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44</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48</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a:t>❌ </a:t>
            </a:r>
            <a:r>
              <a:rPr lang="en-US" dirty="0"/>
              <a:t>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53</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55</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marL="457177" lvl="1" indent="0">
              <a:buNone/>
            </a:pPr>
            <a:r>
              <a:rPr lang="en-US" sz="2000" dirty="0"/>
              <a:t>❌ </a:t>
            </a:r>
            <a:r>
              <a:rPr lang="en-US" b="1" i="1" dirty="0"/>
              <a:t>bottleneck:</a:t>
            </a:r>
            <a:r>
              <a:rPr lang="en-US" i="1" dirty="0"/>
              <a:t> kernel vector calculation</a:t>
            </a: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15161</TotalTime>
  <Words>8266</Words>
  <Application>Microsoft Macintosh PowerPoint</Application>
  <PresentationFormat>On-screen Show (16:9)</PresentationFormat>
  <Paragraphs>1051</Paragraphs>
  <Slides>63</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1176</cp:revision>
  <cp:lastPrinted>2018-04-16T09:12:53Z</cp:lastPrinted>
  <dcterms:created xsi:type="dcterms:W3CDTF">2018-03-13T10:23:44Z</dcterms:created>
  <dcterms:modified xsi:type="dcterms:W3CDTF">2018-09-10T15:35:21Z</dcterms:modified>
</cp:coreProperties>
</file>